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4" r:id="rId5"/>
    <p:sldId id="285" r:id="rId6"/>
    <p:sldId id="286" r:id="rId7"/>
    <p:sldId id="282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83" r:id="rId17"/>
    <p:sldId id="295" r:id="rId18"/>
    <p:sldId id="296" r:id="rId19"/>
    <p:sldId id="297" r:id="rId20"/>
    <p:sldId id="298" r:id="rId21"/>
    <p:sldId id="2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jerrim" userId="1b28e8d57c04f340" providerId="LiveId" clId="{FE774ECF-5FF4-442F-89BA-13A05BBB4AFE}"/>
    <pc:docChg chg="modSld">
      <pc:chgData name="john jerrim" userId="1b28e8d57c04f340" providerId="LiveId" clId="{FE774ECF-5FF4-442F-89BA-13A05BBB4AFE}" dt="2019-01-15T13:58:33.046" v="0" actId="5793"/>
      <pc:docMkLst>
        <pc:docMk/>
      </pc:docMkLst>
      <pc:sldChg chg="modSp">
        <pc:chgData name="john jerrim" userId="1b28e8d57c04f340" providerId="LiveId" clId="{FE774ECF-5FF4-442F-89BA-13A05BBB4AFE}" dt="2019-01-15T13:58:33.046" v="0" actId="5793"/>
        <pc:sldMkLst>
          <pc:docMk/>
          <pc:sldMk cId="865452632" sldId="290"/>
        </pc:sldMkLst>
        <pc:spChg chg="mod">
          <ac:chgData name="john jerrim" userId="1b28e8d57c04f340" providerId="LiveId" clId="{FE774ECF-5FF4-442F-89BA-13A05BBB4AFE}" dt="2019-01-15T13:58:33.046" v="0" actId="5793"/>
          <ac:spMkLst>
            <pc:docMk/>
            <pc:sldMk cId="865452632" sldId="29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367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1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04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5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84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64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5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65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9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3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5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A985B-C787-4EDE-902D-63DA66DC2021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3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Accessing results after estimation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John Jerrim</a:t>
            </a:r>
          </a:p>
        </p:txBody>
      </p:sp>
    </p:spTree>
    <p:extLst>
      <p:ext uri="{BB962C8B-B14F-4D97-AF65-F5344CB8AC3E}">
        <p14:creationId xmlns:p14="http://schemas.microsoft.com/office/powerpoint/2010/main" val="429355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else does Stata leave behind in its memory?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743978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 is a Stata estimation command. It therefore leaves stuff in memory in the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e(return)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see what it leaves behind, type: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ereturn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list</a:t>
            </a: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see various things listed under different headings. We will focus upon: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-Scalars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-Matrices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-Functions (coming later)</a:t>
            </a:r>
          </a:p>
        </p:txBody>
      </p:sp>
    </p:spTree>
    <p:extLst>
      <p:ext uri="{BB962C8B-B14F-4D97-AF65-F5344CB8AC3E}">
        <p14:creationId xmlns:p14="http://schemas.microsoft.com/office/powerpoint/2010/main" val="3234414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743978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the same things as left behind after we used the sum command.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hold either numeric or string data…..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only hold a single value…..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in any subsequent command…..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used after running a regression model is 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e(N) …..</a:t>
            </a:r>
          </a:p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…referring to the number of observations used in the model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create a new variable as before: gen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 = e(N)</a:t>
            </a:r>
          </a:p>
        </p:txBody>
      </p:sp>
    </p:spTree>
    <p:extLst>
      <p:ext uri="{BB962C8B-B14F-4D97-AF65-F5344CB8AC3E}">
        <p14:creationId xmlns:p14="http://schemas.microsoft.com/office/powerpoint/2010/main" val="865452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743978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Whereas scalars only hold a single value, matrices hold several values…..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ones are running regression models are: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e(b) = A matrix of estimated regression coefficients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e(V) = The variance covariance matrix.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see the values that e(b) and e(V) contain we: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Step 1. Create new matrices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Step 2. Display the matrices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beta = e(b)	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matrix list beta</a:t>
            </a:r>
          </a:p>
          <a:p>
            <a:pPr marL="914400" lvl="2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729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18803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 PV1MATH  ESCS PV1READ		→ The model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beta = e(b)					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Create matrix of coefficients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matrix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var_mat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e(V)				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Create variance-covariance matrix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matrix list beta						 → Print on-screen the beta matrix	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matrix list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var_mat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 → Print on-screen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var-covar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matrix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90" y="2770633"/>
            <a:ext cx="3645971" cy="9347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7797" y="5254672"/>
            <a:ext cx="5454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3x3 variance - covariance matrix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371743" y="3465671"/>
            <a:ext cx="18169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7" y="4392951"/>
            <a:ext cx="5501677" cy="172344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4850757" y="5511266"/>
            <a:ext cx="181699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67751" y="3311879"/>
            <a:ext cx="5454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1x3 matrix of regression coefficients</a:t>
            </a:r>
          </a:p>
        </p:txBody>
      </p:sp>
    </p:spTree>
    <p:extLst>
      <p:ext uri="{BB962C8B-B14F-4D97-AF65-F5344CB8AC3E}">
        <p14:creationId xmlns:p14="http://schemas.microsoft.com/office/powerpoint/2010/main" val="2736642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access the contents of a matrix….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74560" y="808194"/>
            <a:ext cx="11448245" cy="2179705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convert any element of a matrix into a scalar.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Way we are interested in the coefficient on the ESCS variable. We could type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scalar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escs_beta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beta[1,1]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164429" y="2730323"/>
            <a:ext cx="934253" cy="6207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63675" y="3352385"/>
            <a:ext cx="2176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First row of beta matrix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48507" y="3325433"/>
            <a:ext cx="2176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First column of beta matrix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732986" y="2684026"/>
            <a:ext cx="103032" cy="667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5"/>
          <p:cNvSpPr txBox="1">
            <a:spLocks/>
          </p:cNvSpPr>
          <p:nvPr/>
        </p:nvSpPr>
        <p:spPr>
          <a:xfrm>
            <a:off x="374559" y="4678295"/>
            <a:ext cx="11448245" cy="2179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we can treat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escs_beta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just like any other scalar.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E.g.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escs_beta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→ Displays the value of the coefficient.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gen ESCS_Beta2 =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escs_beta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→ Creates new variable with the value.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505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680" y="2884868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  <a:b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information in the variance –covariance matrix only, please create a new variable which contains the standard error of the PV1READ coefficient.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(This should match the value you get from the regression output).</a:t>
            </a:r>
          </a:p>
        </p:txBody>
      </p:sp>
    </p:spTree>
    <p:extLst>
      <p:ext uri="{BB962C8B-B14F-4D97-AF65-F5344CB8AC3E}">
        <p14:creationId xmlns:p14="http://schemas.microsoft.com/office/powerpoint/2010/main" val="1509164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Post-estimation commands after regressions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estimating regressions, Stata allows you to implement a number of ‘post-estimation’ commands.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regress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postestimation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further details…..</a:t>
            </a:r>
          </a:p>
        </p:txBody>
      </p:sp>
    </p:spTree>
    <p:extLst>
      <p:ext uri="{BB962C8B-B14F-4D97-AF65-F5344CB8AC3E}">
        <p14:creationId xmlns:p14="http://schemas.microsoft.com/office/powerpoint/2010/main" val="3256157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linear predictions…..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running a regression model, we can get ‘predicted values’ for each observation……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What would we expect pupils maths scores to be, if we know what their reading scores are.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marL="0" indent="0">
              <a:buNone/>
            </a:pP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1. Estimate a regression model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 PV1MATH PV1READ if ESCS &lt; -1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 model for poor kids only</a:t>
            </a: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2. Create predicted values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 PREDICTED_MATHS_SCORE</a:t>
            </a:r>
          </a:p>
        </p:txBody>
      </p:sp>
    </p:spTree>
    <p:extLst>
      <p:ext uri="{BB962C8B-B14F-4D97-AF65-F5344CB8AC3E}">
        <p14:creationId xmlns:p14="http://schemas.microsoft.com/office/powerpoint/2010/main" val="1613064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e(sample)……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may have noticed something about the predicted values generated…..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we estimated was based upon 2,905 observations……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….but we have generated predicted values for all 5,359 observations in the database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may or may not be what we want to do!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want to only create predictions for observations included in the analysis model, you can use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e(sample)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was the ‘function’ we saw as part of the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e(return)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earlier….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 PREDICTED_MATHS_SCORE_2 if e(sample)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455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Calculating and using residuals….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residuals are sometimes of interest from regression models….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access them in a similar way, via the ‘predict’ command: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residuals</a:t>
            </a: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then easily inspect outliers (particularly small or large values)……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whether they are normally distributed (see do-file)…..</a:t>
            </a:r>
          </a:p>
        </p:txBody>
      </p:sp>
    </p:spTree>
    <p:extLst>
      <p:ext uri="{BB962C8B-B14F-4D97-AF65-F5344CB8AC3E}">
        <p14:creationId xmlns:p14="http://schemas.microsoft.com/office/powerpoint/2010/main" val="108940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ereturn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commands, and what information Stata leaves behind in its memory…….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create new variables after running regression models…..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use Stata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scalars and matrices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suite of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post-estimation commands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after running a regression model…..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estimates store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estimates table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995928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Estimates store and restore…..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time you issue a new estimation command, you will overwrite the regression results Stata stores in its memory….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can, however, store the results to memory and then restore them at a later time point. The basic command is: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&lt;Run regression model&gt;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estimates store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&lt;name you give to stored results&gt;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then carry on working as usual, including running other regression models. The above estimates can then be restored to memory via: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restore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&lt;name you give to stored results&gt;</a:t>
            </a:r>
          </a:p>
          <a:p>
            <a:pPr marL="0" indent="0" algn="ctr">
              <a:buNone/>
            </a:pPr>
            <a:r>
              <a:rPr lang="en-GB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do-file for example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341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Estimates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use of being able to restore estimates?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is that it allows us to easily compare results across two regression models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We often want to see how results change when adding a variable…..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use the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estimates_table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command after storing two sets of results….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form is: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estimates_table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///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&lt;name first set of stored results&gt;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///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&lt;name second set of stored results&gt;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///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&lt;name third set of stored results&gt;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do-file for an example </a:t>
            </a:r>
          </a:p>
        </p:txBody>
      </p:sp>
    </p:spTree>
    <p:extLst>
      <p:ext uri="{BB962C8B-B14F-4D97-AF65-F5344CB8AC3E}">
        <p14:creationId xmlns:p14="http://schemas.microsoft.com/office/powerpoint/2010/main" val="1220889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Accessing summary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to look at / use summary statistics of variables in analysis.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this via the Stata sum command: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 &lt;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varname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, d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Afterwards, its leaves some information in Stata’s memory.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see what information is available, you can use the command: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list</a:t>
            </a: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49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77" y="1867435"/>
            <a:ext cx="5847032" cy="32325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795" y="896794"/>
            <a:ext cx="5015733" cy="547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0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is this useful?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pPr lvl="1"/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use the information that is stored in memory in subsequent functions.</a:t>
            </a:r>
          </a:p>
          <a:p>
            <a:pPr lvl="1"/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instance, say we want to create a new variable containing the average of the variable we have just created a summary statistic for…..</a:t>
            </a:r>
          </a:p>
          <a:p>
            <a:pPr lvl="1"/>
            <a:endParaRPr lang="en-GB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do this easily via the following command:</a:t>
            </a:r>
          </a:p>
          <a:p>
            <a:pPr marL="457200" lvl="1" indent="0">
              <a:buNone/>
            </a:pPr>
            <a:r>
              <a:rPr lang="en-GB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 </a:t>
            </a:r>
            <a:r>
              <a:rPr lang="en-GB" sz="2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Mean_ESCS</a:t>
            </a:r>
            <a:r>
              <a:rPr lang="en-GB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r(mean)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Alternatively, we can replace the contents of a variable that already exists. 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we could add in the value of the standard deviation to all observations 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 ESCS = ESCS + r(mean)</a:t>
            </a: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739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 1.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2" y="2730321"/>
            <a:ext cx="11681138" cy="2047741"/>
          </a:xfrm>
        </p:spPr>
        <p:txBody>
          <a:bodyPr/>
          <a:lstStyle/>
          <a:p>
            <a:pPr marL="457200" lvl="1" indent="0">
              <a:buNone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what I have just shown you, please ‘standardise’ the variable PV1MATH</a:t>
            </a: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ctr">
              <a:buNone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Recode PV1MATH so that, when I produce summary statistics for it, it will tell me the mean is 0 and the standard deviation is 1.</a:t>
            </a: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051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Regression coefficients and standard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285911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you run regression models, you can also access a number of results, and use them in different ways.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instance, just say we run the following regression model of maths scores (PV1MATH) upon pupils socio-economic status (ESCS)</a:t>
            </a:r>
          </a:p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 PV1MATH ESCS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673" y="3541690"/>
            <a:ext cx="8921943" cy="317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63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Creating new variables for the coefficients and 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743978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then create new variables that capture the regression coefficient estimates. They are stored in _b[] and _se[]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create a new variable, we do the following: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gen &lt;new variable name&gt; = 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_b[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of covariate in the model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gen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ESCS_Beta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_b[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ESCS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gen ESCS_SE = 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_se[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ESCS</a:t>
            </a:r>
            <a:r>
              <a:rPr lang="en-GB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0" indent="0">
              <a:buNone/>
            </a:pPr>
            <a:endParaRPr lang="en-GB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this in conjunction with the ‘export excel’ command can be a quite convenient way to get some results out to Excel.</a:t>
            </a:r>
          </a:p>
        </p:txBody>
      </p:sp>
    </p:spTree>
    <p:extLst>
      <p:ext uri="{BB962C8B-B14F-4D97-AF65-F5344CB8AC3E}">
        <p14:creationId xmlns:p14="http://schemas.microsoft.com/office/powerpoint/2010/main" val="476291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229244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example do-file for how to export to Excel….</a:t>
            </a:r>
          </a:p>
        </p:txBody>
      </p:sp>
    </p:spTree>
    <p:extLst>
      <p:ext uri="{BB962C8B-B14F-4D97-AF65-F5344CB8AC3E}">
        <p14:creationId xmlns:p14="http://schemas.microsoft.com/office/powerpoint/2010/main" val="3212529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2525</TotalTime>
  <Words>922</Words>
  <Application>Microsoft Office PowerPoint</Application>
  <PresentationFormat>Widescreen</PresentationFormat>
  <Paragraphs>171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Office Theme</vt:lpstr>
      <vt:lpstr>Accessing results after estimation</vt:lpstr>
      <vt:lpstr>Aims</vt:lpstr>
      <vt:lpstr>1. Accessing summary statistics</vt:lpstr>
      <vt:lpstr>Example</vt:lpstr>
      <vt:lpstr>Why is this useful?</vt:lpstr>
      <vt:lpstr>Task 1.</vt:lpstr>
      <vt:lpstr>2. Regression coefficients and standard errors</vt:lpstr>
      <vt:lpstr>Creating new variables for the coefficients and SEs</vt:lpstr>
      <vt:lpstr>See example do-file for how to export to Excel….</vt:lpstr>
      <vt:lpstr>What else does Stata leave behind in its memory?</vt:lpstr>
      <vt:lpstr>Scalars</vt:lpstr>
      <vt:lpstr>Matrices</vt:lpstr>
      <vt:lpstr>Example</vt:lpstr>
      <vt:lpstr>How to access the contents of a matrix….</vt:lpstr>
      <vt:lpstr>Task Using the information in the variance –covariance matrix only, please create a new variable which contains the standard error of the PV1READ coefficient.  (This should match the value you get from the regression output).</vt:lpstr>
      <vt:lpstr>3. Post-estimation commands after regressions</vt:lpstr>
      <vt:lpstr>Making linear predictions…..</vt:lpstr>
      <vt:lpstr>Using e(sample)……</vt:lpstr>
      <vt:lpstr>Calculating and using residuals….</vt:lpstr>
      <vt:lpstr>Estimates store and restore…..</vt:lpstr>
      <vt:lpstr>Estimates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jerrim</dc:creator>
  <cp:lastModifiedBy>john jerrim</cp:lastModifiedBy>
  <cp:revision>67</cp:revision>
  <dcterms:created xsi:type="dcterms:W3CDTF">2017-04-19T06:14:50Z</dcterms:created>
  <dcterms:modified xsi:type="dcterms:W3CDTF">2019-01-15T13:58:44Z</dcterms:modified>
</cp:coreProperties>
</file>