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0" r:id="rId3"/>
    <p:sldId id="281" r:id="rId4"/>
    <p:sldId id="282" r:id="rId5"/>
    <p:sldId id="283" r:id="rId6"/>
    <p:sldId id="285" r:id="rId7"/>
    <p:sldId id="286" r:id="rId8"/>
    <p:sldId id="287" r:id="rId9"/>
    <p:sldId id="290" r:id="rId10"/>
    <p:sldId id="289" r:id="rId11"/>
    <p:sldId id="291" r:id="rId12"/>
    <p:sldId id="293" r:id="rId13"/>
    <p:sldId id="294" r:id="rId14"/>
    <p:sldId id="296" r:id="rId15"/>
    <p:sldId id="297" r:id="rId16"/>
    <p:sldId id="292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C3313-A6D9-463A-A93F-30E8954215B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BD335-9D63-44C0-B2F8-866A8A7FD0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896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Unevaluat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D335-9D63-44C0-B2F8-866A8A7FD0D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949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Unevaluat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D335-9D63-44C0-B2F8-866A8A7FD0D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55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Unevaluat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D335-9D63-44C0-B2F8-866A8A7FD0D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71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Unevaluat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D335-9D63-44C0-B2F8-866A8A7FD0D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845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Unevaluat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D335-9D63-44C0-B2F8-866A8A7FD0D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561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Unevaluat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BD335-9D63-44C0-B2F8-866A8A7FD0D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051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367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1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04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5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847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641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58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657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9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3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152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A985B-C787-4EDE-902D-63DA66DC2021}" type="datetimeFigureOut">
              <a:rPr lang="en-GB" smtClean="0"/>
              <a:t>22/01/2019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F7A5-B102-489E-BC29-524D586AF6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39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u="sng" dirty="0"/>
              <a:t>Week 3</a:t>
            </a:r>
            <a:br>
              <a:rPr lang="en-GB" dirty="0"/>
            </a:br>
            <a:r>
              <a:rPr lang="en-GB" dirty="0"/>
              <a:t>Loops and local macros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John Jerrim</a:t>
            </a:r>
          </a:p>
        </p:txBody>
      </p:sp>
    </p:spTree>
    <p:extLst>
      <p:ext uri="{BB962C8B-B14F-4D97-AF65-F5344CB8AC3E}">
        <p14:creationId xmlns:p14="http://schemas.microsoft.com/office/powerpoint/2010/main" val="429355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macro’s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2813538"/>
            <a:ext cx="11681138" cy="87219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do-file for a worked example !!!</a:t>
            </a:r>
          </a:p>
          <a:p>
            <a:pPr marL="0" indent="0" algn="ctr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“Lecture_3_File_1_Forvalues”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555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local macro?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731520"/>
            <a:ext cx="11681138" cy="5849584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 code is an example of a 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macro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…....  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macros are often essentially lists of things…..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what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 essentially did was create a local macro (list) containing the values 1, 2, 3, 4, 5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create our own local macros outside of loops via the general command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local &lt;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name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&lt;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 of things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Hence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 we have just written is equivalent to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local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1 2 3 4 5</a:t>
            </a:r>
          </a:p>
        </p:txBody>
      </p:sp>
    </p:spTree>
    <p:extLst>
      <p:ext uri="{BB962C8B-B14F-4D97-AF65-F5344CB8AC3E}">
        <p14:creationId xmlns:p14="http://schemas.microsoft.com/office/powerpoint/2010/main" val="3036683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" y="0"/>
            <a:ext cx="12192000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can we use lists we make ourselves?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083" y="717452"/>
            <a:ext cx="11713632" cy="5863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easy (and extremely useful) to make local macro lists ourselves…..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lists are not limited to numeric values…….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…..often include strings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my_countries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///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USA ///</a:t>
            </a:r>
          </a:p>
          <a:p>
            <a:pPr marL="457200" lvl="1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GBR ///</a:t>
            </a:r>
          </a:p>
          <a:p>
            <a:pPr marL="457200" lvl="1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FIN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Note: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Local lists are forgotten whenever your do-file finishes!!</a:t>
            </a:r>
          </a:p>
        </p:txBody>
      </p:sp>
    </p:spTree>
    <p:extLst>
      <p:ext uri="{BB962C8B-B14F-4D97-AF65-F5344CB8AC3E}">
        <p14:creationId xmlns:p14="http://schemas.microsoft.com/office/powerpoint/2010/main" val="3030339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6" y="0"/>
            <a:ext cx="12192000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loops….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083" y="717452"/>
            <a:ext cx="11713632" cy="5863651"/>
          </a:xfrm>
        </p:spPr>
        <p:txBody>
          <a:bodyPr>
            <a:norm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loops cycle across the different elements of local macros……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 in very similar manner to the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 differences are that: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we define the things we want to loop over in a local macro beforehand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we are going to loop over strings rather than numeric values</a:t>
            </a:r>
          </a:p>
        </p:txBody>
      </p:sp>
    </p:spTree>
    <p:extLst>
      <p:ext uri="{BB962C8B-B14F-4D97-AF65-F5344CB8AC3E}">
        <p14:creationId xmlns:p14="http://schemas.microsoft.com/office/powerpoint/2010/main" val="1706455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93" y="3221502"/>
            <a:ext cx="12192000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a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loop…..</a:t>
            </a:r>
            <a:b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Lecture_3_File_1.do</a:t>
            </a:r>
          </a:p>
        </p:txBody>
      </p:sp>
    </p:spTree>
    <p:extLst>
      <p:ext uri="{BB962C8B-B14F-4D97-AF65-F5344CB8AC3E}">
        <p14:creationId xmlns:p14="http://schemas.microsoft.com/office/powerpoint/2010/main" val="1852755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93" y="3221502"/>
            <a:ext cx="12192000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  <a:b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Lecture_3_File_1.do</a:t>
            </a:r>
            <a:b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2</a:t>
            </a:r>
          </a:p>
        </p:txBody>
      </p:sp>
    </p:spTree>
    <p:extLst>
      <p:ext uri="{BB962C8B-B14F-4D97-AF65-F5344CB8AC3E}">
        <p14:creationId xmlns:p14="http://schemas.microsoft.com/office/powerpoint/2010/main" val="27586379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Evaluated macros and unevaluated macros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731520"/>
            <a:ext cx="11681138" cy="5849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Generally, we do not use the = sign when defining macros……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are known as ‘unevaluated macros’……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will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Evaluated macros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Has an = sign after the macro name……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Use when you want the macro to be evaluated.....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E.g. You want contents of macro to be treated as numeric and to work out the value of a calculation…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when this difference matters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“Lecture_3_File_2_Evaluated_VS_Unevaluated_Macros.do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5885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1013" y="395063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use multiple loops at the same time (i.e. you can loop within a loop)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8461" y="1364566"/>
            <a:ext cx="11681138" cy="4895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combine one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 with another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combine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sure you use indentation in your do-files…..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Not technically needed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But makes things a lot easier to understand!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sure you call the local macro you call different things within each loop!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do-file for </a:t>
            </a:r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Lecture_3_File_1.do for example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717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how to use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loops……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able to create and use local macros…..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able to use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foreach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loops……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understand the difference between evaluated and unevaluated macros…..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be able to use multiple loops at the same time……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928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682" y="0"/>
            <a:ext cx="10611118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Often we want to do many very similar things to several variables in the dataset….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…Often they are named (or can be named) very similarly.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boring and time-consuming to do things 10, 20, 30 separate times…..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…..and it becomes very easy to make mistakes.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Loops help us to do these things quickly, easily and accurately with very little code….</a:t>
            </a:r>
          </a:p>
        </p:txBody>
      </p:sp>
    </p:spTree>
    <p:extLst>
      <p:ext uri="{BB962C8B-B14F-4D97-AF65-F5344CB8AC3E}">
        <p14:creationId xmlns:p14="http://schemas.microsoft.com/office/powerpoint/2010/main" val="2342630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Example: Calculating the mean of 10 variables…..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example do-file XXXXX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10 separate mathematics scores for each individual. We want to calculate the mean score for each of these.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long way of doing this would be: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PV1MATH		/* Mean of the first plausible value */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PV2MATH		/* Mean of the second plausible value */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</a:t>
            </a:r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PV10MATH		/* Mean of the tenth plausible value */</a:t>
            </a:r>
          </a:p>
          <a:p>
            <a:pPr marL="0" indent="0" algn="ctr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make this much easier using a loop!! 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295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a </a:t>
            </a:r>
            <a:r>
              <a:rPr lang="en-GB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loop……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9399" y="2485425"/>
            <a:ext cx="3786388" cy="1609859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1(1)10 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mean 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PV</a:t>
            </a:r>
            <a:r>
              <a:rPr lang="en-GB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`i’</a:t>
            </a:r>
            <a:r>
              <a:rPr lang="en-GB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7910" y="984539"/>
            <a:ext cx="2231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Always starts with ‘</a:t>
            </a:r>
            <a:r>
              <a:rPr lang="en-GB" sz="2400" dirty="0" err="1"/>
              <a:t>forvalues</a:t>
            </a:r>
            <a:r>
              <a:rPr lang="en-GB" sz="2400" dirty="0"/>
              <a:t>’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404382" y="1702191"/>
            <a:ext cx="1167618" cy="9003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189399" y="992664"/>
            <a:ext cx="3224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name of the thing that changes each time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314814" y="1702191"/>
            <a:ext cx="375270" cy="7832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75787" y="1068563"/>
            <a:ext cx="3224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Minimum / max value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252197" y="1530228"/>
            <a:ext cx="2095294" cy="9551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047914" y="1530228"/>
            <a:ext cx="1306511" cy="95519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789828" y="1654428"/>
            <a:ext cx="2965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Step size between min and max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648472" y="2093808"/>
            <a:ext cx="2445399" cy="5087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525022" y="2672571"/>
            <a:ext cx="33251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70C0"/>
                </a:solidFill>
              </a:rPr>
              <a:t>Start of the loop denoted by {</a:t>
            </a: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 flipV="1">
            <a:off x="7413674" y="2672571"/>
            <a:ext cx="1111348" cy="20005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8358130" y="3627766"/>
            <a:ext cx="34708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en-GB" sz="2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indicates the thing that </a:t>
            </a:r>
          </a:p>
          <a:p>
            <a:r>
              <a:rPr lang="en-GB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with each cycle…</a:t>
            </a:r>
            <a:endParaRPr lang="en-GB" sz="2400" dirty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 flipV="1">
            <a:off x="6744170" y="3427712"/>
            <a:ext cx="1613960" cy="6155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314814" y="4798405"/>
            <a:ext cx="3325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End of the loop denoted by } on a separate line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5314814" y="3895230"/>
            <a:ext cx="481174" cy="86181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2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682580"/>
            <a:ext cx="11681138" cy="58985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note about the </a:t>
            </a: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</a:t>
            </a:r>
            <a:r>
              <a:rPr lang="en-GB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’…..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09977" y="834979"/>
            <a:ext cx="11681138" cy="2717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called the thing that changed in each iteration of the loop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…..but we could have picked almost anything (e.g. c, stat, x)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the loop, we “call” this value by placing it inside these funny looking single quote marks: </a:t>
            </a:r>
            <a:r>
              <a:rPr 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`’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http://www.bristol.ac.uk/it-services/learning/documentation/keyboard-1/keyboard-r1-6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522" y="4032775"/>
            <a:ext cx="7025103" cy="27007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1589649" y="5008098"/>
            <a:ext cx="915911" cy="67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3"/>
          <p:cNvSpPr txBox="1"/>
          <p:nvPr/>
        </p:nvSpPr>
        <p:spPr>
          <a:xfrm>
            <a:off x="25261" y="4800526"/>
            <a:ext cx="1564388" cy="981296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00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Left hand quote mark</a:t>
            </a:r>
            <a:endParaRPr lang="en-GB" sz="20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314564" y="5655212"/>
            <a:ext cx="3659430" cy="549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14"/>
          <p:cNvSpPr txBox="1"/>
          <p:nvPr/>
        </p:nvSpPr>
        <p:spPr>
          <a:xfrm>
            <a:off x="9983913" y="5320005"/>
            <a:ext cx="1696657" cy="780317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Right hand quote mark</a:t>
            </a:r>
            <a:endParaRPr lang="en-GB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207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2813538"/>
            <a:ext cx="11681138" cy="87219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 do-file for a worked example !!!</a:t>
            </a:r>
          </a:p>
          <a:p>
            <a:pPr marL="0" indent="0" algn="ctr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“Lecture_3_File_1_Forvalues”</a:t>
            </a:r>
          </a:p>
          <a:p>
            <a:pPr marL="0" indent="0"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147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0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2813538"/>
            <a:ext cx="11681138" cy="8721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Please use a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forvalues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loop to standardise to mean 0 and standard deviation 1 the five maths scores (PV1MATH; PV2MATH; ….; PV5MATH) in the file….</a:t>
            </a:r>
          </a:p>
        </p:txBody>
      </p:sp>
    </p:spTree>
    <p:extLst>
      <p:ext uri="{BB962C8B-B14F-4D97-AF65-F5344CB8AC3E}">
        <p14:creationId xmlns:p14="http://schemas.microsoft.com/office/powerpoint/2010/main" val="448141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014" y="267286"/>
            <a:ext cx="11196033" cy="575033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Loops are useful whenever you need to do something repetitive…..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322364"/>
            <a:ext cx="11681138" cy="5258740"/>
          </a:xfrm>
        </p:spPr>
        <p:txBody>
          <a:bodyPr>
            <a:norm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Recode several variables…….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Merge/append together a number of different files…..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 a number of similar analyses for different entities (e.g. countries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)….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Cuts out code, reduces work, rules out mistakes, easy to change!</a:t>
            </a:r>
          </a:p>
        </p:txBody>
      </p:sp>
    </p:spTree>
    <p:extLst>
      <p:ext uri="{BB962C8B-B14F-4D97-AF65-F5344CB8AC3E}">
        <p14:creationId xmlns:p14="http://schemas.microsoft.com/office/powerpoint/2010/main" val="2190391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3920</TotalTime>
  <Words>681</Words>
  <Application>Microsoft Office PowerPoint</Application>
  <PresentationFormat>Widescreen</PresentationFormat>
  <Paragraphs>143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Week 3 Loops and local macros</vt:lpstr>
      <vt:lpstr>Aims</vt:lpstr>
      <vt:lpstr>Forvalues loops</vt:lpstr>
      <vt:lpstr>Example: Calculating the mean of 10 variables…..</vt:lpstr>
      <vt:lpstr>Example of a forvalues loop……</vt:lpstr>
      <vt:lpstr>A note about the `i’…..</vt:lpstr>
      <vt:lpstr>EXAMPLE</vt:lpstr>
      <vt:lpstr>TASK</vt:lpstr>
      <vt:lpstr>Loops are useful whenever you need to do something repetitive…..</vt:lpstr>
      <vt:lpstr>Local macro’s</vt:lpstr>
      <vt:lpstr>What is a local macro?</vt:lpstr>
      <vt:lpstr>How can we use lists we make ourselves? </vt:lpstr>
      <vt:lpstr>Foreach loops….</vt:lpstr>
      <vt:lpstr>Example of a foreach loop…..  See Lecture_3_File_1.do</vt:lpstr>
      <vt:lpstr>TASK  See Lecture_3_File_1.do Task 2</vt:lpstr>
      <vt:lpstr>Evaluated macros and unevaluated macros</vt:lpstr>
      <vt:lpstr>You can use multiple loops at the same time (i.e. you can loop within a loop)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jerrim</dc:creator>
  <cp:lastModifiedBy>john jerrim</cp:lastModifiedBy>
  <cp:revision>99</cp:revision>
  <dcterms:created xsi:type="dcterms:W3CDTF">2017-04-19T06:14:50Z</dcterms:created>
  <dcterms:modified xsi:type="dcterms:W3CDTF">2019-01-22T16:39:29Z</dcterms:modified>
</cp:coreProperties>
</file>